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5A3D-85CC-4F7E-A753-8D5ABFCA15C7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D65E-9831-4F93-BEEA-4DADCCDCD4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63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D65E-9831-4F93-BEEA-4DADCCDCD45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429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085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622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05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105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169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466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04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446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787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027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151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000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8760" y="365125"/>
            <a:ext cx="10515600" cy="1325563"/>
          </a:xfrm>
        </p:spPr>
        <p:txBody>
          <a:bodyPr/>
          <a:lstStyle/>
          <a:p>
            <a:pPr algn="ctr"/>
            <a:r>
              <a:rPr lang="de-DE" dirty="0" err="1"/>
              <a:t>Massnahmen</a:t>
            </a:r>
            <a:r>
              <a:rPr lang="de-DE" dirty="0"/>
              <a:t> und </a:t>
            </a:r>
            <a:r>
              <a:rPr lang="de-DE" dirty="0" err="1"/>
              <a:t>Anlässse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47709" b="23417"/>
          <a:stretch/>
        </p:blipFill>
        <p:spPr>
          <a:xfrm rot="5400000">
            <a:off x="-1849216" y="3069432"/>
            <a:ext cx="5723320" cy="1138936"/>
          </a:xfrm>
        </p:spPr>
      </p:pic>
      <p:sp>
        <p:nvSpPr>
          <p:cNvPr id="4" name="Textfeld 3"/>
          <p:cNvSpPr txBox="1"/>
          <p:nvPr/>
        </p:nvSpPr>
        <p:spPr>
          <a:xfrm>
            <a:off x="1929384" y="1690688"/>
            <a:ext cx="5797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Fledermausnistkästen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Solaranlage für </a:t>
            </a:r>
            <a:r>
              <a:rPr lang="de-DE" sz="2200" dirty="0" err="1"/>
              <a:t>Sakristanenwohnung</a:t>
            </a:r>
            <a:endParaRPr lang="de-DE" sz="2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3" t="34868" r="30773" b="9012"/>
          <a:stretch/>
        </p:blipFill>
        <p:spPr>
          <a:xfrm>
            <a:off x="6986015" y="2509434"/>
            <a:ext cx="4105657" cy="39005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5" t="45408" r="38833" b="17909"/>
          <a:stretch/>
        </p:blipFill>
        <p:spPr>
          <a:xfrm>
            <a:off x="2804922" y="3239394"/>
            <a:ext cx="2958084" cy="32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8760" y="365125"/>
            <a:ext cx="10515600" cy="1325563"/>
          </a:xfrm>
        </p:spPr>
        <p:txBody>
          <a:bodyPr/>
          <a:lstStyle/>
          <a:p>
            <a:pPr algn="ctr"/>
            <a:r>
              <a:rPr lang="de-DE" dirty="0" err="1"/>
              <a:t>Massnahmen</a:t>
            </a:r>
            <a:r>
              <a:rPr lang="de-DE" dirty="0"/>
              <a:t> und </a:t>
            </a:r>
            <a:r>
              <a:rPr lang="de-DE" dirty="0" err="1"/>
              <a:t>Anlässse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4249" y="1690688"/>
            <a:ext cx="5376672" cy="1710880"/>
          </a:xfrm>
        </p:spPr>
        <p:txBody>
          <a:bodyPr>
            <a:noAutofit/>
          </a:bodyPr>
          <a:lstStyle/>
          <a:p>
            <a:r>
              <a:rPr lang="de-DE" sz="2200" dirty="0"/>
              <a:t>„Urban </a:t>
            </a:r>
            <a:r>
              <a:rPr lang="de-DE" sz="2200" dirty="0" err="1"/>
              <a:t>Gardening</a:t>
            </a:r>
            <a:r>
              <a:rPr lang="de-DE" sz="2200" dirty="0"/>
              <a:t>“ mit Rahmenprogramm </a:t>
            </a:r>
          </a:p>
          <a:p>
            <a:r>
              <a:rPr lang="de-DE" sz="2200" dirty="0"/>
              <a:t>Gestaltung Erntedankgottesdienst</a:t>
            </a:r>
          </a:p>
          <a:p>
            <a:r>
              <a:rPr lang="de-DE" sz="2200" dirty="0"/>
              <a:t>Filmabende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35327" b="37784"/>
          <a:stretch/>
        </p:blipFill>
        <p:spPr>
          <a:xfrm rot="16200000">
            <a:off x="-1741918" y="2966581"/>
            <a:ext cx="5560190" cy="112537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72" y="3529268"/>
            <a:ext cx="4133632" cy="275464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48" y="3198546"/>
            <a:ext cx="4076227" cy="30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Grand écran</PresentationFormat>
  <Paragraphs>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Massnahmen und Anlässse</vt:lpstr>
      <vt:lpstr>Massnahmen und Anlässse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von Daeniken</dc:creator>
  <cp:lastModifiedBy>Patricia Rohner</cp:lastModifiedBy>
  <cp:revision>34</cp:revision>
  <cp:lastPrinted>2019-11-18T14:20:14Z</cp:lastPrinted>
  <dcterms:created xsi:type="dcterms:W3CDTF">2019-11-15T09:44:49Z</dcterms:created>
  <dcterms:modified xsi:type="dcterms:W3CDTF">2020-03-02T09:05:08Z</dcterms:modified>
</cp:coreProperties>
</file>